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E23BA5-838D-4E49-8FC6-1DF1DF104AA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F7E1BD-8BEC-4865-94CD-E16AC786E8C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-24"/>
            <a:ext cx="8643966" cy="5760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57313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Красная гвоздика является символом пролитой крови, поэтому ее так много именно в День Победы, ведь это еще и день памяти всех погибших.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08" y="1857364"/>
            <a:ext cx="8486834" cy="4714908"/>
          </a:xfr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smtClean="0"/>
              <a:t>изготовления цветов </a:t>
            </a:r>
            <a:r>
              <a:rPr lang="ru-RU" dirty="0"/>
              <a:t>нам </a:t>
            </a:r>
            <a:r>
              <a:rPr lang="ru-RU" dirty="0" smtClean="0"/>
              <a:t>понадобятся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салфетки</a:t>
            </a:r>
            <a:r>
              <a:rPr lang="ru-RU" dirty="0" smtClean="0"/>
              <a:t>; деревянная </a:t>
            </a:r>
            <a:r>
              <a:rPr lang="ru-RU" dirty="0"/>
              <a:t>шпажка (или трубочка для напитков, стебелек от цветка</a:t>
            </a:r>
            <a:r>
              <a:rPr lang="ru-RU" dirty="0" smtClean="0"/>
              <a:t>); ножницы; клей; </a:t>
            </a:r>
            <a:r>
              <a:rPr lang="ru-RU" dirty="0" err="1" smtClean="0"/>
              <a:t>степлер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тейп</a:t>
            </a:r>
            <a:r>
              <a:rPr lang="ru-RU" dirty="0"/>
              <a:t> лента (можно взять зеленую папирусную или обычную цветную </a:t>
            </a:r>
            <a:r>
              <a:rPr lang="ru-RU" dirty="0" smtClean="0"/>
              <a:t>бумагу, </a:t>
            </a:r>
            <a:r>
              <a:rPr lang="ru-RU" dirty="0"/>
              <a:t>или просто покрасить стебелёк зелёной краской)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82775"/>
            <a:ext cx="4857768" cy="4857768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 Берём </a:t>
            </a:r>
            <a:r>
              <a:rPr lang="ru-RU" sz="2000" dirty="0"/>
              <a:t>салфетку и складываем её пополам;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</a:t>
            </a:r>
            <a:r>
              <a:rPr lang="ru-RU" sz="2000" dirty="0" err="1" smtClean="0"/>
              <a:t>Сладываем</a:t>
            </a:r>
            <a:r>
              <a:rPr lang="ru-RU" sz="2000" dirty="0" smtClean="0"/>
              <a:t> </a:t>
            </a:r>
            <a:r>
              <a:rPr lang="ru-RU" sz="2000" dirty="0"/>
              <a:t>салфетку ещё раз пополам;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В </a:t>
            </a:r>
            <a:r>
              <a:rPr lang="ru-RU" sz="2000" dirty="0"/>
              <a:t>центре скрепляем </a:t>
            </a:r>
            <a:r>
              <a:rPr lang="ru-RU" sz="2000" dirty="0" err="1"/>
              <a:t>степлером</a:t>
            </a:r>
            <a:r>
              <a:rPr lang="ru-RU" sz="2000" dirty="0"/>
              <a:t> (если у Вас нет </a:t>
            </a:r>
            <a:r>
              <a:rPr lang="ru-RU" sz="2000" dirty="0" err="1"/>
              <a:t>степлера</a:t>
            </a:r>
            <a:r>
              <a:rPr lang="ru-RU" sz="2000" dirty="0"/>
              <a:t>, можно </a:t>
            </a:r>
            <a:r>
              <a:rPr lang="ru-RU" sz="2000" dirty="0" smtClean="0"/>
              <a:t>скрепить, </a:t>
            </a:r>
            <a:r>
              <a:rPr lang="ru-RU" sz="2000" dirty="0"/>
              <a:t>сделав несколько стежков ниткой с иголкой)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25569"/>
            <a:ext cx="5214974" cy="5214974"/>
          </a:xfrm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5) Скрепляем </a:t>
            </a:r>
            <a:r>
              <a:rPr lang="ru-RU" sz="2000" dirty="0"/>
              <a:t>в центре </a:t>
            </a:r>
            <a:r>
              <a:rPr lang="ru-RU" sz="2000" dirty="0" err="1"/>
              <a:t>степлером</a:t>
            </a:r>
            <a:r>
              <a:rPr lang="ru-RU" sz="2000" dirty="0"/>
              <a:t> крест-накрест;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6-7) Из </a:t>
            </a:r>
            <a:r>
              <a:rPr lang="ru-RU" sz="2000" dirty="0"/>
              <a:t>получившегося многослойного квадрата вырезаем круг;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8) Берём </a:t>
            </a:r>
            <a:r>
              <a:rPr lang="ru-RU" sz="2000" dirty="0"/>
              <a:t>один слой салфетки и складываем к центру</a:t>
            </a:r>
            <a:r>
              <a:rPr lang="ru-RU" dirty="0"/>
              <a:t>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14282" y="413073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9-10) Таким образом, </a:t>
            </a:r>
            <a:r>
              <a:rPr lang="ru-RU" sz="2000" dirty="0"/>
              <a:t>складываем все слои по одному к центру (от этого </a:t>
            </a:r>
            <a:r>
              <a:rPr lang="ru-RU" sz="2000" dirty="0" smtClean="0"/>
              <a:t>зависит </a:t>
            </a:r>
            <a:r>
              <a:rPr lang="ru-RU" sz="2000" dirty="0"/>
              <a:t>пышность </a:t>
            </a:r>
            <a:r>
              <a:rPr lang="ru-RU" sz="2000" dirty="0" smtClean="0"/>
              <a:t>гвоздики</a:t>
            </a:r>
            <a:r>
              <a:rPr lang="ru-RU" sz="2000" dirty="0"/>
              <a:t>);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11) Затем </a:t>
            </a:r>
            <a:r>
              <a:rPr lang="ru-RU" sz="2000" dirty="0"/>
              <a:t>расправляем </a:t>
            </a:r>
            <a:r>
              <a:rPr lang="ru-RU" sz="2000" dirty="0" smtClean="0"/>
              <a:t>слои, </a:t>
            </a:r>
            <a:r>
              <a:rPr lang="ru-RU" sz="2000" dirty="0"/>
              <a:t>формируя раскрывшийся цветок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3116"/>
            <a:ext cx="45720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12) Берём </a:t>
            </a:r>
            <a:r>
              <a:rPr lang="ru-RU" dirty="0"/>
              <a:t>шпажку, наносим на один её конец немного клея;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13 </a:t>
            </a:r>
            <a:r>
              <a:rPr lang="ru-RU" dirty="0" smtClean="0"/>
              <a:t>)Один-два </a:t>
            </a:r>
            <a:r>
              <a:rPr lang="ru-RU" dirty="0"/>
              <a:t>нижних лепестка оборачиваем вокруг шпажки и прижимаем;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14) Оборачиваем </a:t>
            </a:r>
            <a:r>
              <a:rPr lang="ru-RU" dirty="0" err="1"/>
              <a:t>тейп</a:t>
            </a:r>
            <a:r>
              <a:rPr lang="ru-RU" dirty="0"/>
              <a:t> </a:t>
            </a:r>
            <a:r>
              <a:rPr lang="ru-RU" dirty="0" smtClean="0"/>
              <a:t>-лентой или </a:t>
            </a:r>
            <a:r>
              <a:rPr lang="ru-RU" dirty="0"/>
              <a:t>тонкой полоской зеленой </a:t>
            </a:r>
            <a:r>
              <a:rPr lang="ru-RU" dirty="0" smtClean="0"/>
              <a:t>гофрированной, </a:t>
            </a:r>
            <a:r>
              <a:rPr lang="ru-RU" dirty="0"/>
              <a:t>или цветной </a:t>
            </a:r>
            <a:r>
              <a:rPr lang="ru-RU" dirty="0" smtClean="0"/>
              <a:t>бумаги </a:t>
            </a:r>
            <a:r>
              <a:rPr lang="ru-RU" dirty="0"/>
              <a:t>стебелек гвоздики, закрепляя цветок на шпажке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с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0" y="428604"/>
            <a:ext cx="4393439" cy="5857916"/>
          </a:xfrm>
        </p:spPr>
      </p:pic>
      <p:sp>
        <p:nvSpPr>
          <p:cNvPr id="5" name="TextBox 4"/>
          <p:cNvSpPr txBox="1"/>
          <p:nvPr/>
        </p:nvSpPr>
        <p:spPr>
          <a:xfrm>
            <a:off x="4714876" y="878689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Красная </a:t>
            </a:r>
            <a:r>
              <a:rPr lang="ru-RU" dirty="0"/>
              <a:t>гвоздика является символом пролитой крови, поэтому ее так много именно в День Победы, ведь это еще и день памяти всех погибших.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 сожалению, с каждым годом остается все меньше очевидцев и участников тех страшных военных событий. Но память о том подвиге, который они совершили, бессмертна. Память о тех людях, которые вырвали эту Победу ценой собственной жизни будет жить в сердцах еще многих последующих поколений.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106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3</cp:revision>
  <dcterms:created xsi:type="dcterms:W3CDTF">2020-04-15T08:47:48Z</dcterms:created>
  <dcterms:modified xsi:type="dcterms:W3CDTF">2020-04-15T09:17:48Z</dcterms:modified>
</cp:coreProperties>
</file>